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E4DCA-F8F4-C604-D538-7B171955F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DF478-3561-5CFB-A97F-4E7F74959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A58BC-9371-AAEC-85CA-09963C23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3A46A-8688-D4D7-FC11-104FA005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5D38E-3E59-EFA4-36CC-1F2A49CA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119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7B3F-3334-368E-054E-10145877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591EE-4C7A-EF93-6FF1-2F012B0DC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0AB32-D50A-5CCD-AB61-17B3EB52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84378-8187-2D47-D661-3D464234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E02AD-11E0-E273-4DED-73972461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698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DB7914-E9C5-833C-BCD5-B7FC9931F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54512-F127-A270-F471-03D9BF034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789D-6251-2D01-3267-B1A6E9F8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AE85-BAC3-C23B-E544-034052C0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74CBE-707B-F78F-480D-FDBC4E34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14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1D22-D43E-AE2F-4711-C8D430DD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81522-BC57-5163-8019-B962BAEAA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39AC-947E-7DB7-7F6E-D97EC5E1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295A6-A40A-C193-C363-D3F72EDD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DB601-9D26-89DB-4395-6EB030909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800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2BF6-99D2-C94E-01A6-99106B69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43087-A80D-1EE4-6007-362E88865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8C748-5712-343B-089B-8DE71FDE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10539-9C1A-6E30-B45C-FF55B511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DBE88-EBA6-3B87-F209-AC8F29B1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954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055EF-FB92-8710-C549-0C35F4EC8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9F063-56FC-E46E-579F-A79C93DF4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F6E24-29A2-E853-96DA-8444ED1DE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1CFEF-58B2-89FC-FB37-37FE744F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144DD-5BD7-2A18-3893-D4E325D5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A2D01-260C-7AA7-5906-13A39E1C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034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BCC7D-AFE5-F3A3-15EA-92FCD02E4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9F223-E98B-07FA-ACBD-9EE27A27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F6059-3F67-F156-BF08-90FFDD7BE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8BF77C-6A66-917D-05B9-D4E749D17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F205C-193C-5C48-12B6-1765A26E4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F9CE3-9789-794E-DBFC-6422F221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2D3740-06CB-8DAA-F250-E7EAC86D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21617-52B7-6447-FD0E-BC856212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632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78B01-74E7-A083-FC76-E02D22D6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DA21A-0534-F05C-759F-F0F391F0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0995E-B1E4-A779-6A65-DC7B898E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9E7E9-E4BA-0EEE-960B-272E54C7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369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D562B3-694F-8B9B-C36E-B14AA560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067C5-0968-85F2-7C0C-9149FE54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DBFA2-65E8-ED0B-F9FB-C02C1035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347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2A74-2C05-CCF5-1D9C-86E4B73C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D0400-E885-C964-6731-6A060ECE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CC43F-A49F-B3D5-DAE9-92B7E12EB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D051A-FA06-FDD1-32EB-69782830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B8C98-5575-CFF4-CAEB-D9616C9F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1FA10-01AD-4C56-DF25-A18F307A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475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FE150-2764-E5B8-F9EA-7107AA4D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4BDDE-B797-2D34-6879-30760607A3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2BE90-CF3F-DA2A-0B3C-FCAC7241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599F-EA9C-FA2C-599B-290AE58A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1972A-8EE1-3646-1988-394F5B22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80463-0FB2-6920-91A9-959A0519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53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74719-D6DB-70FE-CB9A-52DC9365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3B78E-1001-75A0-DE9C-48D40F733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488-671E-23D3-9044-8F3F981E4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6F08-6252-4435-8B7B-5E3052A6DA17}" type="datetimeFigureOut">
              <a:rPr lang="sv-SE" smtClean="0"/>
              <a:t>2023-06-10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6C67C-198D-7091-2237-7AABBE7D1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4C14C-90E0-604C-4822-A6BE9CEF6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35A44-05C1-49CF-91D0-4FE8CDFA2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20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3EC5D661-2C32-B024-B62E-C7AC16BC8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8" r="30848" b="-1"/>
          <a:stretch/>
        </p:blipFill>
        <p:spPr>
          <a:xfrm rot="5400000">
            <a:off x="2373629" y="-1539239"/>
            <a:ext cx="6858001" cy="99288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972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red dress&#10;&#10;Description automatically generated">
            <a:extLst>
              <a:ext uri="{FF2B5EF4-FFF2-40B4-BE49-F238E27FC236}">
                <a16:creationId xmlns:a16="http://schemas.microsoft.com/office/drawing/2014/main" id="{D44C9461-CBDF-4C16-854A-398B7068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cat&#10;&#10;Description automatically generated with medium confidence">
            <a:extLst>
              <a:ext uri="{FF2B5EF4-FFF2-40B4-BE49-F238E27FC236}">
                <a16:creationId xmlns:a16="http://schemas.microsoft.com/office/drawing/2014/main" id="{6362A768-72E5-FB81-A080-4FEF75220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25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a grass field&#10;&#10;Description automatically generated with low confidence">
            <a:extLst>
              <a:ext uri="{FF2B5EF4-FFF2-40B4-BE49-F238E27FC236}">
                <a16:creationId xmlns:a16="http://schemas.microsoft.com/office/drawing/2014/main" id="{6677CCE9-E4BE-00B2-F3D5-AD57B702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9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garment&#10;&#10;Description automatically generated with medium confidence">
            <a:extLst>
              <a:ext uri="{FF2B5EF4-FFF2-40B4-BE49-F238E27FC236}">
                <a16:creationId xmlns:a16="http://schemas.microsoft.com/office/drawing/2014/main" id="{69866326-5E36-7702-140A-B24C73AEC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7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uman face, clothing, baby, indoor&#10;&#10;Description automatically generated">
            <a:extLst>
              <a:ext uri="{FF2B5EF4-FFF2-40B4-BE49-F238E27FC236}">
                <a16:creationId xmlns:a16="http://schemas.microsoft.com/office/drawing/2014/main" id="{ABE08E9F-C07C-1A02-2C40-7DA9A178F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9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with paint on his face&#10;&#10;Description automatically generated with low confidence">
            <a:extLst>
              <a:ext uri="{FF2B5EF4-FFF2-40B4-BE49-F238E27FC236}">
                <a16:creationId xmlns:a16="http://schemas.microsoft.com/office/drawing/2014/main" id="{312A59DA-E031-8C46-4F71-13A5BD3CB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8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uman face, person, clothing, indoor&#10;&#10;Description automatically generated">
            <a:extLst>
              <a:ext uri="{FF2B5EF4-FFF2-40B4-BE49-F238E27FC236}">
                <a16:creationId xmlns:a16="http://schemas.microsoft.com/office/drawing/2014/main" id="{CCB95F92-AD46-5AEB-D01D-92E30A512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7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lying on a bed&#10;&#10;Description automatically generated with low confidence">
            <a:extLst>
              <a:ext uri="{FF2B5EF4-FFF2-40B4-BE49-F238E27FC236}">
                <a16:creationId xmlns:a16="http://schemas.microsoft.com/office/drawing/2014/main" id="{5A249007-65C1-6486-178B-ADD77281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9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uman face, person, clothing, indoor&#10;&#10;Description automatically generated">
            <a:extLst>
              <a:ext uri="{FF2B5EF4-FFF2-40B4-BE49-F238E27FC236}">
                <a16:creationId xmlns:a16="http://schemas.microsoft.com/office/drawing/2014/main" id="{2317E711-1809-AC7D-728C-9941D16BD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9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a chair&#10;&#10;Description automatically generated with low confidence">
            <a:extLst>
              <a:ext uri="{FF2B5EF4-FFF2-40B4-BE49-F238E27FC236}">
                <a16:creationId xmlns:a16="http://schemas.microsoft.com/office/drawing/2014/main" id="{5A26EE9A-E665-3A49-EB39-5421729C9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5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person, human face, clothing&#10;&#10;Description automatically generated">
            <a:extLst>
              <a:ext uri="{FF2B5EF4-FFF2-40B4-BE49-F238E27FC236}">
                <a16:creationId xmlns:a16="http://schemas.microsoft.com/office/drawing/2014/main" id="{E4EE3954-B09F-2B90-CBD7-1A8B40A82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r="27156" b="-1"/>
          <a:stretch/>
        </p:blipFill>
        <p:spPr>
          <a:xfrm rot="5400000">
            <a:off x="3128264" y="-2056257"/>
            <a:ext cx="5888737" cy="104688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1650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on a shelf&#10;&#10;Description automatically generated with medium confidence">
            <a:extLst>
              <a:ext uri="{FF2B5EF4-FFF2-40B4-BE49-F238E27FC236}">
                <a16:creationId xmlns:a16="http://schemas.microsoft.com/office/drawing/2014/main" id="{864F746A-0C3A-6FEB-2BD4-D2FE3181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3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uman face, toddler, baby, clothing&#10;&#10;Description automatically generated">
            <a:extLst>
              <a:ext uri="{FF2B5EF4-FFF2-40B4-BE49-F238E27FC236}">
                <a16:creationId xmlns:a16="http://schemas.microsoft.com/office/drawing/2014/main" id="{E3F98D01-AB9E-E655-1096-D41AF631F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10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food on it&#10;&#10;Description automatically generated">
            <a:extLst>
              <a:ext uri="{FF2B5EF4-FFF2-40B4-BE49-F238E27FC236}">
                <a16:creationId xmlns:a16="http://schemas.microsoft.com/office/drawing/2014/main" id="{BE7E5058-570A-02D2-5FE8-B58031BB1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21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edge&#10;&#10;Description automatically generated with medium confidence">
            <a:extLst>
              <a:ext uri="{FF2B5EF4-FFF2-40B4-BE49-F238E27FC236}">
                <a16:creationId xmlns:a16="http://schemas.microsoft.com/office/drawing/2014/main" id="{9A522F6B-A76C-4231-1EC9-4230C1EBB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0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person, footwear, human face&#10;&#10;Description automatically generated">
            <a:extLst>
              <a:ext uri="{FF2B5EF4-FFF2-40B4-BE49-F238E27FC236}">
                <a16:creationId xmlns:a16="http://schemas.microsoft.com/office/drawing/2014/main" id="{FC4382B3-0DC0-695D-2822-2C2F7FCD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15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e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27D46BD-F985-5AC8-A1B1-4F1BC6F5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9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elmet&#10;&#10;Description automatically generated with low confidence">
            <a:extLst>
              <a:ext uri="{FF2B5EF4-FFF2-40B4-BE49-F238E27FC236}">
                <a16:creationId xmlns:a16="http://schemas.microsoft.com/office/drawing/2014/main" id="{3327544D-3C9E-BAD1-B053-09D12F45B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2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23AB6387-74BC-F309-039C-748A3AA41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27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uman face, indoor, clothing&#10;&#10;Description automatically generated">
            <a:extLst>
              <a:ext uri="{FF2B5EF4-FFF2-40B4-BE49-F238E27FC236}">
                <a16:creationId xmlns:a16="http://schemas.microsoft.com/office/drawing/2014/main" id="{89DDAD58-4FF9-8FDE-2510-A9BD7A0F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2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garment&#10;&#10;Description automatically generated with low confidence">
            <a:extLst>
              <a:ext uri="{FF2B5EF4-FFF2-40B4-BE49-F238E27FC236}">
                <a16:creationId xmlns:a16="http://schemas.microsoft.com/office/drawing/2014/main" id="{5EFBE5A4-884D-9BBA-E72C-AAD637B4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4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on rocks&#10;&#10;Description automatically generated with low confidence">
            <a:extLst>
              <a:ext uri="{FF2B5EF4-FFF2-40B4-BE49-F238E27FC236}">
                <a16:creationId xmlns:a16="http://schemas.microsoft.com/office/drawing/2014/main" id="{9223507E-673D-16F2-3539-B968B5F29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4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white dress&#10;&#10;Description automatically generated">
            <a:extLst>
              <a:ext uri="{FF2B5EF4-FFF2-40B4-BE49-F238E27FC236}">
                <a16:creationId xmlns:a16="http://schemas.microsoft.com/office/drawing/2014/main" id="{00ACB472-F049-0B50-AF72-2CD83AF1B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7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265161E9-8B64-B299-9008-04793822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61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0</Words>
  <Application>Microsoft Office PowerPoint</Application>
  <PresentationFormat>Bredbild</PresentationFormat>
  <Paragraphs>0</Paragraphs>
  <Slides>25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Micael Bergström</dc:creator>
  <cp:lastModifiedBy>EFStext</cp:lastModifiedBy>
  <cp:revision>6</cp:revision>
  <dcterms:created xsi:type="dcterms:W3CDTF">2023-06-09T17:40:54Z</dcterms:created>
  <dcterms:modified xsi:type="dcterms:W3CDTF">2023-06-10T16:59:13Z</dcterms:modified>
</cp:coreProperties>
</file>